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2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1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9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8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4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6D3C-06A0-4694-B99D-3F2009999A6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793A0-E0B6-469D-82E4-3445342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6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6229E3-EC91-4359-8F61-0809031DD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Classic Myth Memes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0C7C3-2A67-4606-A9E5-8BB7E0B45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Keianna Nagle</a:t>
            </a:r>
          </a:p>
        </p:txBody>
      </p:sp>
    </p:spTree>
    <p:extLst>
      <p:ext uri="{BB962C8B-B14F-4D97-AF65-F5344CB8AC3E}">
        <p14:creationId xmlns:p14="http://schemas.microsoft.com/office/powerpoint/2010/main" val="238564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DED0-A220-42FD-B6FD-ECCC31F5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Most stories with Zeus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729EA1-C72A-4939-8BFB-25B3F0D7E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65" y="1825625"/>
            <a:ext cx="7746470" cy="4351338"/>
          </a:xfrm>
        </p:spPr>
      </p:pic>
    </p:spTree>
    <p:extLst>
      <p:ext uri="{BB962C8B-B14F-4D97-AF65-F5344CB8AC3E}">
        <p14:creationId xmlns:p14="http://schemas.microsoft.com/office/powerpoint/2010/main" val="168060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1F7E-A72B-416F-8D36-9C70E262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Iliad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08BA32-9E82-48A4-8CD5-028D4E9DA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428165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17F7-3EC8-4889-89E8-58692772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Theogony</a:t>
            </a:r>
          </a:p>
        </p:txBody>
      </p:sp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E623ADCC-B536-46C4-B748-97D74A1DE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98" y="1825625"/>
            <a:ext cx="3912804" cy="4351338"/>
          </a:xfrm>
        </p:spPr>
      </p:pic>
    </p:spTree>
    <p:extLst>
      <p:ext uri="{BB962C8B-B14F-4D97-AF65-F5344CB8AC3E}">
        <p14:creationId xmlns:p14="http://schemas.microsoft.com/office/powerpoint/2010/main" val="92331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Classic Myth Memes</vt:lpstr>
      <vt:lpstr>Most stories with Zeus</vt:lpstr>
      <vt:lpstr>Iliad</vt:lpstr>
      <vt:lpstr>Theogony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Myth Memes</dc:title>
  <dc:creator>Nagle, Keianna M</dc:creator>
  <cp:lastModifiedBy>Nagle, Keianna M</cp:lastModifiedBy>
  <cp:revision>2</cp:revision>
  <dcterms:created xsi:type="dcterms:W3CDTF">2020-11-19T08:51:44Z</dcterms:created>
  <dcterms:modified xsi:type="dcterms:W3CDTF">2020-11-19T08:59:31Z</dcterms:modified>
</cp:coreProperties>
</file>